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57" r:id="rId3"/>
    <p:sldId id="258" r:id="rId4"/>
    <p:sldId id="275" r:id="rId5"/>
    <p:sldId id="278" r:id="rId6"/>
    <p:sldId id="276" r:id="rId7"/>
    <p:sldId id="279" r:id="rId8"/>
    <p:sldId id="277" r:id="rId9"/>
    <p:sldId id="290" r:id="rId10"/>
    <p:sldId id="284" r:id="rId11"/>
    <p:sldId id="281" r:id="rId12"/>
    <p:sldId id="282" r:id="rId13"/>
    <p:sldId id="285" r:id="rId14"/>
    <p:sldId id="291" r:id="rId15"/>
    <p:sldId id="286" r:id="rId16"/>
    <p:sldId id="287" r:id="rId17"/>
    <p:sldId id="288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0066"/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70" autoAdjust="0"/>
    <p:restoredTop sz="86207" autoAdjust="0"/>
  </p:normalViewPr>
  <p:slideViewPr>
    <p:cSldViewPr>
      <p:cViewPr>
        <p:scale>
          <a:sx n="51" d="100"/>
          <a:sy n="51" d="100"/>
        </p:scale>
        <p:origin x="-11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DA201-6C12-4938-BD05-F021C9916D7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EB4A7-E51C-43BC-A09F-B31657B10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7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73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68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16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40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02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83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82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3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EB4A7-E51C-43BC-A09F-B31657B10DC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3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83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0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6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4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0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44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3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8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5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3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0" y="4343400"/>
            <a:ext cx="9144000" cy="33528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FFFF00"/>
                </a:solidFill>
              </a:rPr>
              <a:t>শুভেচ্ছা</a:t>
            </a:r>
            <a:endParaRPr lang="en-US" sz="80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800" y="0"/>
            <a:ext cx="381000" cy="525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"/>
            <a:ext cx="7543800" cy="505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7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5257800" cy="2362200"/>
          </a:xfrm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002060"/>
                </a:solidFill>
              </a:rPr>
              <a:t>শ্যামল চন্দ্র দাস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কালিকাপুর উচ্চ বিদ্যালয়</a:t>
            </a:r>
          </a:p>
          <a:p>
            <a:r>
              <a:rPr lang="bn-BD" sz="4000" dirty="0" smtClean="0">
                <a:solidFill>
                  <a:srgbClr val="002060"/>
                </a:solidFill>
              </a:rPr>
              <a:t>সোনাইমুড়ি,নোয়াখালি।</a:t>
            </a:r>
          </a:p>
          <a:p>
            <a:endParaRPr lang="bn-BD" sz="40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30480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শ্রেণি-নবম</a:t>
            </a:r>
            <a:r>
              <a:rPr lang="bn-BD" sz="3600" dirty="0" smtClean="0">
                <a:solidFill>
                  <a:srgbClr val="00B050"/>
                </a:solidFill>
              </a:rPr>
              <a:t>।</a:t>
            </a:r>
          </a:p>
          <a:p>
            <a:pPr marL="0" indent="0" algn="just">
              <a:buNone/>
            </a:pP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বিষয়- জীববিজ্ঞন</a:t>
            </a:r>
            <a:r>
              <a:rPr lang="bn-BD" sz="3600" dirty="0" smtClean="0">
                <a:solidFill>
                  <a:srgbClr val="00B050"/>
                </a:solidFill>
              </a:rPr>
              <a:t>।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6599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9600"/>
            <a:ext cx="6781800" cy="110799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শিখনফল-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3365342" y="1151157"/>
            <a:ext cx="466598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গলগণ্ড 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রোগ কি? গলগণ্ড রোগের কারন, লক্ষন, প্রতিকার সম্পকে জানবে।</a:t>
            </a:r>
          </a:p>
        </p:txBody>
      </p:sp>
    </p:spTree>
    <p:extLst>
      <p:ext uri="{BB962C8B-B14F-4D97-AF65-F5344CB8AC3E}">
        <p14:creationId xmlns:p14="http://schemas.microsoft.com/office/powerpoint/2010/main" val="253070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135326"/>
            <a:ext cx="5257800" cy="4693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381000"/>
            <a:ext cx="571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নিচের চিত্রে তোমরা কি দেখেছ?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54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981200"/>
            <a:ext cx="6019800" cy="4876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4572000" cy="4876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239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নিচের চিত্রে তোমরা কি দেখছ?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94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993623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পুষ্টির অভাবজনিত রোগ।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27432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গলগণ্ড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149220"/>
            <a:ext cx="29718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2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533400" y="1034429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গলগণ্ড থাইরয়েড গ্রন্থির একটি  রোগ । খাবারে  আয়োডিনের অভাব হলে এই রোগ হয়।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86399" y="3200401"/>
            <a:ext cx="411480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1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3124199" y="-153887"/>
            <a:ext cx="40709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গলগণ্ড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962400" y="838199"/>
            <a:ext cx="522432" cy="1371601"/>
          </a:xfrm>
          <a:prstGeom prst="downArrow">
            <a:avLst>
              <a:gd name="adj1" fmla="val 50000"/>
              <a:gd name="adj2" fmla="val 548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-Right Arrow 3"/>
          <p:cNvSpPr/>
          <p:nvPr/>
        </p:nvSpPr>
        <p:spPr>
          <a:xfrm>
            <a:off x="990600" y="2209800"/>
            <a:ext cx="7543800" cy="381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1295400" y="2590800"/>
            <a:ext cx="380999" cy="1600200"/>
          </a:xfrm>
          <a:prstGeom prst="downArrow">
            <a:avLst>
              <a:gd name="adj1" fmla="val 577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7543800" y="2590800"/>
            <a:ext cx="432816" cy="1435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3926588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সরল গলগণ্ড           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5791201" y="3733800"/>
            <a:ext cx="36575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টক্সিক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গলগণ্ড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8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7239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সরল গলগণ্ড- 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আয়োডিনের অভাবে থাইরএড গ্রন্থি ফুলে  যায় অথবা গ্রন্থি  দুটির যে কোন একটি ফুলে যায় । ফলে গলার কিছু অংশ নিচের দিকে ঝুলে পড়ে  একে সরল গলগণ্ড বলে।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4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6449" y="685800"/>
            <a:ext cx="7391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লক্ষন-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১। থাইরয়েড গ্রন্থি ফুলে যাওয়া।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২।আলসেমি, নিদ্রাহীনতা, বুক ধড়পড় করা, ঠাণ্ডা সইতে না পারা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26098" y="396551"/>
            <a:ext cx="678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প্রতিকার-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১।আয়োডিন যুক্ত লবণ খাওয়া।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২।সামুদ্রিক শৈবাল,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সামুদ্রিক মাছ খাওয়া।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৩।পানির সাথে সামান্য পরিমান আয়োডিন খাওয়া।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3048000" cy="31455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810000"/>
            <a:ext cx="3581400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022" y="3810000"/>
            <a:ext cx="2736978" cy="314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04800"/>
            <a:ext cx="7696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টক্সিক গলগণ্ড-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অতি মাত্রই থাইরক্সিন হরমোন ক্ষরনের ফলে এ রোগ হয়। রেডিওঅ্যাকটিভ আয়োডিন দ্বারা গ্রন্থির বৃদ্ধি রোধ করা যায়।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2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04800"/>
            <a:ext cx="3308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লক্ষণ-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838200" y="1166573"/>
            <a:ext cx="769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   গলা ফুলে যায় ,  বুক ধরপড় করা, ক্ষুদা বেড়ে যায়, অধিক ঘাম হয় ।                 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228671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প্রতিকার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2914471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আয়োডিন যুক্ত খবার খাওয়া, যেমন- সামুদ্রিক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মাছ , সামুদ্রিক শৈবাল।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14800"/>
            <a:ext cx="4876800" cy="2743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114800"/>
            <a:ext cx="4267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588" y="339012"/>
            <a:ext cx="8458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দলিয় </a:t>
            </a:r>
            <a:r>
              <a:rPr lang="bn-BD" sz="72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কাজ-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১।সরল গলগণ্ডের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লক্ষণ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কি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কি?</a:t>
            </a:r>
            <a:endParaRPr lang="bn-BD" sz="3600" b="1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২।সরল গলগণ্ড এবং টক্সিক গলগণ্ডের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৩টি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পার্থক লিখ?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60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7467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মূল্যায়ন-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১।আয়োডিন কি? 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২।হরমোন কি? 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৩।আয়োডিনের অভাব জনিত সাধারন লক্ষন গুলো কি কি ? 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68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"/>
            <a:ext cx="8382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 –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বাংলাদেশর কোন অঞ্চলে  গলগণ্ড রোগির পরিমান </a:t>
            </a:r>
          </a:p>
          <a:p>
            <a:r>
              <a:rPr lang="bn-BD" sz="40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বেশি এবং কোন অঞ্চলে কম কারন সহ বর্ননা কর ।  </a:t>
            </a:r>
            <a:endParaRPr lang="en-US" sz="4000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0" y="228600"/>
            <a:ext cx="5334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1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3389591" y="-247888"/>
            <a:ext cx="100759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84" y="9331"/>
            <a:ext cx="6324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9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1530</TotalTime>
  <Words>278</Words>
  <Application>Microsoft Office PowerPoint</Application>
  <PresentationFormat>On-screen Show (4:3)</PresentationFormat>
  <Paragraphs>55</Paragraphs>
  <Slides>18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আজকের পাঠ-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শুভেচছা</dc:title>
  <dc:creator>kh school</dc:creator>
  <cp:lastModifiedBy>p</cp:lastModifiedBy>
  <cp:revision>183</cp:revision>
  <dcterms:created xsi:type="dcterms:W3CDTF">2006-08-16T00:00:00Z</dcterms:created>
  <dcterms:modified xsi:type="dcterms:W3CDTF">2014-02-06T06:02:47Z</dcterms:modified>
</cp:coreProperties>
</file>